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56" r:id="rId5"/>
    <p:sldMasterId id="2147483768" r:id="rId6"/>
    <p:sldMasterId id="2147483780" r:id="rId7"/>
  </p:sldMasterIdLst>
  <p:sldIdLst>
    <p:sldId id="256" r:id="rId8"/>
    <p:sldId id="257" r:id="rId9"/>
    <p:sldId id="258" r:id="rId10"/>
    <p:sldId id="259" r:id="rId11"/>
    <p:sldId id="261" r:id="rId12"/>
    <p:sldId id="262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N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wmf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CE5A6-5343-41BC-91D1-0CE02DCDD40C}" type="datetimeFigureOut">
              <a:rPr lang="en-NZ" smtClean="0"/>
              <a:t>4/12/2014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0E704-4238-4F95-8487-FDF8D339D5CB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048" y="2435748"/>
            <a:ext cx="3435055" cy="1929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625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NZ" sz="54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  <a:latin typeface="AR DESTINE" panose="02000000000000000000" pitchFamily="2" charset="0"/>
              </a:rPr>
              <a:t>Skate3</a:t>
            </a:r>
            <a:endParaRPr lang="en-NZ" sz="54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6350" stA="60000" endA="900" endPos="60000" dist="29997" dir="5400000" sy="-100000" algn="bl" rotWithShape="0"/>
              </a:effectLst>
              <a:latin typeface="AR DESTINE" panose="02000000000000000000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186" y="4365104"/>
            <a:ext cx="4431813" cy="2492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17482"/>
            <a:ext cx="4357598" cy="24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221088"/>
            <a:ext cx="4687843" cy="2636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4529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4431815" cy="249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AR DESTINE" panose="02000000000000000000" pitchFamily="2" charset="0"/>
              </a:rPr>
              <a:t>What is Skate3?</a:t>
            </a:r>
            <a:endParaRPr lang="en-NZ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AR DESTINE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lgerian" panose="04020705040A02060702" pitchFamily="82" charset="0"/>
              </a:rPr>
              <a:t>Skate 3 is the third </a:t>
            </a:r>
            <a:r>
              <a:rPr lang="en-NZ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lgerian" panose="04020705040A02060702" pitchFamily="82" charset="0"/>
              </a:rPr>
              <a:t>installment</a:t>
            </a:r>
            <a:r>
              <a:rPr lang="en-NZ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lgerian" panose="04020705040A02060702" pitchFamily="82" charset="0"/>
              </a:rPr>
              <a:t> in the Skate series of video games, developed by EA Black Box, published by Electronic Arts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804" y="4293096"/>
            <a:ext cx="4660196" cy="2592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13833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896"/>
            <a:ext cx="4365104" cy="436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  <a:latin typeface="AR DESTINE" panose="02000000000000000000" pitchFamily="2" charset="0"/>
              </a:rPr>
              <a:t>Who created Skate3?</a:t>
            </a:r>
            <a:endParaRPr lang="en-NZ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reflection blurRad="6350" stA="60000" endA="900" endPos="60000" dist="29997" dir="5400000" sy="-100000" algn="bl" rotWithShape="0"/>
              </a:effectLst>
              <a:latin typeface="AR DESTINE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lgerian" panose="04020705040A02060702" pitchFamily="82" charset="0"/>
              </a:rPr>
              <a:t>EA Black Box was a video game developer based in Burnaby, British Columbia, Canada, founded in 1998 by former employees of Radical Entertainment and later acquired by Electronic Arts.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736" y="4149080"/>
            <a:ext cx="4825264" cy="2708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116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sz="5400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  <a:latin typeface="AR DESTINE" panose="02000000000000000000" pitchFamily="2" charset="0"/>
              </a:rPr>
              <a:t>When was Skate3 made?</a:t>
            </a:r>
            <a:endParaRPr lang="en-NZ" sz="5400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reflection blurRad="6350" stA="60000" endA="900" endPos="60000" dist="29997" dir="5400000" sy="-100000" algn="bl" rotWithShape="0"/>
              </a:effectLst>
              <a:latin typeface="AR DESTINE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lgerian" panose="04020705040A02060702" pitchFamily="82" charset="0"/>
              </a:rPr>
              <a:t>Skate3 was </a:t>
            </a:r>
            <a:r>
              <a:rPr lang="en-NZ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lgerian" panose="04020705040A02060702" pitchFamily="82" charset="0"/>
              </a:rPr>
              <a:t>released on May 11, 2010. It is the sequel to the 2009 game Skate 2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3" y="3000375"/>
            <a:ext cx="68580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5623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571750"/>
            <a:ext cx="5715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NZ" sz="5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  <a:latin typeface="AR DESTINE" panose="02000000000000000000" pitchFamily="2" charset="0"/>
              </a:rPr>
              <a:t>Is there </a:t>
            </a:r>
            <a:r>
              <a:rPr lang="en-NZ" sz="5400" b="1" cap="none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  <a:latin typeface="AR DESTINE" panose="02000000000000000000" pitchFamily="2" charset="0"/>
              </a:rPr>
              <a:t>going to </a:t>
            </a:r>
            <a:r>
              <a:rPr lang="en-NZ" sz="5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  <a:latin typeface="AR DESTINE" panose="02000000000000000000" pitchFamily="2" charset="0"/>
              </a:rPr>
              <a:t>be a Skate4?</a:t>
            </a:r>
            <a:endParaRPr lang="en-NZ" sz="54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reflection blurRad="6350" stA="60000" endA="900" endPos="60000" dist="29997" dir="5400000" sy="-100000" algn="bl" rotWithShape="0"/>
              </a:effectLst>
              <a:latin typeface="AR DESTINE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NZ" sz="2400" b="1" cap="all" dirty="0" smtClean="0">
                <a:ln/>
                <a:solidFill>
                  <a:schemeClr val="accent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gerian" panose="04020705040A02060702" pitchFamily="82" charset="0"/>
              </a:rPr>
              <a:t>There have been people longing for Skate4. Basically Skate4 will be made but the only reason they are making Skate4 is because of Pewdiep</a:t>
            </a:r>
            <a:r>
              <a:rPr lang="en-NZ" sz="2400" b="1" cap="all" dirty="0" smtClean="0">
                <a:ln/>
                <a:solidFill>
                  <a:schemeClr val="accent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gerian" panose="04020705040A02060702" pitchFamily="82" charset="0"/>
              </a:rPr>
              <a:t>ie. Pewdiepie made Skate3 so popular they want him to so the same thing with Skate4</a:t>
            </a:r>
            <a:endParaRPr lang="en-NZ" sz="2400" b="1" cap="all" dirty="0">
              <a:ln/>
              <a:solidFill>
                <a:schemeClr val="accent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gerian" panose="04020705040A02060702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050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9817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400050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4000500"/>
            <a:ext cx="5429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0"/>
            <a:ext cx="2915816" cy="3644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0000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NZ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AR DESTINE" panose="02000000000000000000" pitchFamily="2" charset="0"/>
              </a:rPr>
              <a:t>What is the series of Skate?</a:t>
            </a:r>
            <a:endParaRPr lang="en-NZ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AR DESTINE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864" y="836712"/>
            <a:ext cx="4658735" cy="5077623"/>
          </a:xfrm>
        </p:spPr>
        <p:txBody>
          <a:bodyPr>
            <a:normAutofit/>
          </a:bodyPr>
          <a:lstStyle/>
          <a:p>
            <a:r>
              <a:rPr lang="en-NZ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lgerian" panose="04020705040A02060702" pitchFamily="82" charset="0"/>
              </a:rPr>
              <a:t>The series of skate is EA Skate, Skate2,Skate3 and maybe….Skate4.</a:t>
            </a:r>
            <a:endParaRPr lang="en-NZ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501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3500" y="0"/>
            <a:ext cx="9059996" cy="2985266"/>
          </a:xfrm>
        </p:spPr>
        <p:txBody>
          <a:bodyPr>
            <a:noAutofit/>
          </a:bodyPr>
          <a:lstStyle/>
          <a:p>
            <a:r>
              <a:rPr lang="en-NZ" sz="54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60000" endA="900" endPos="60000" dist="29997" dir="5400000" sy="-100000" algn="bl" rotWithShape="0"/>
                </a:effectLst>
                <a:latin typeface="AR DESTINE" panose="02000000000000000000" pitchFamily="2" charset="0"/>
              </a:rPr>
              <a:t>Thanks For watching(You should buy Skate3)</a:t>
            </a:r>
            <a:endParaRPr lang="en-NZ" sz="5400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60000" endA="900" endPos="60000" dist="29997" dir="5400000" sy="-100000" algn="bl" rotWithShape="0"/>
              </a:effectLst>
              <a:latin typeface="AR DESTINE" panose="02000000000000000000" pitchFamily="2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9748"/>
            <a:ext cx="4224337" cy="3168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348" y="3140968"/>
            <a:ext cx="4959915" cy="371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2774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</TotalTime>
  <Words>167</Words>
  <Application>Microsoft Office PowerPoint</Application>
  <PresentationFormat>On-screen Show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1_Apex</vt:lpstr>
      <vt:lpstr>Austin</vt:lpstr>
      <vt:lpstr>Flow</vt:lpstr>
      <vt:lpstr>Thatch</vt:lpstr>
      <vt:lpstr>Urban Pop</vt:lpstr>
      <vt:lpstr>Kilter</vt:lpstr>
      <vt:lpstr>Tradeshow</vt:lpstr>
      <vt:lpstr>Skate3</vt:lpstr>
      <vt:lpstr>What is Skate3?</vt:lpstr>
      <vt:lpstr>Who created Skate3?</vt:lpstr>
      <vt:lpstr>When was Skate3 made?</vt:lpstr>
      <vt:lpstr>Is there going to be a Skate4?</vt:lpstr>
      <vt:lpstr>What is the series of Skate?</vt:lpstr>
      <vt:lpstr>Thanks For watching(You should buy Skate3)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29</cp:revision>
  <dcterms:created xsi:type="dcterms:W3CDTF">2014-12-04T03:54:39Z</dcterms:created>
  <dcterms:modified xsi:type="dcterms:W3CDTF">2014-12-04T04:26:34Z</dcterms:modified>
</cp:coreProperties>
</file>